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7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6" r:id="rId12"/>
    <p:sldId id="264" r:id="rId13"/>
    <p:sldId id="276" r:id="rId14"/>
    <p:sldId id="274" r:id="rId15"/>
    <p:sldId id="275" r:id="rId16"/>
    <p:sldId id="271" r:id="rId17"/>
    <p:sldId id="273" r:id="rId18"/>
    <p:sldId id="265" r:id="rId19"/>
    <p:sldId id="269" r:id="rId20"/>
    <p:sldId id="268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0011F-F81E-4A4C-B748-9836372B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B09FF91-A2A0-4FFB-BC72-1F03ED8EC2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B91C09-4813-41CB-8F7D-1C2D0EFC8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CE5FE6-1F03-4570-ACC7-7E0202078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0B62D0-3A54-4F41-83DC-A0B00B2A6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4797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18CAE3-4CC5-4D82-96EE-DD0FFEED0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E17FD05-3F3A-42E0-87A4-56327D6F86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8B69AE-C31A-462C-805F-D90892953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30D675-774F-46E1-A12C-9F2536ADA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F2BE86-7402-46CF-8FC8-E5C665BC6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8593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D00A8A4-4677-4ECA-893D-76F34AE2C1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9E9C59C-AD59-4EBD-9CB0-D494DA419F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C1C19B-83A0-4FDF-BA4F-062E1F06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A6B89-F85C-4A38-947E-83ED63335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550303-7F15-4ECE-A351-144AE6060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2854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57B481-ED76-43E6-8812-C47219AD1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DF29FC-F8FC-4E15-8961-6B4DEBF99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6685F4-2047-4201-BDF8-53DB4A012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27D5EB-2234-4087-A0DE-BA27A87A4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662D0D-A47D-4AC9-A55E-B18A4BDEE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6720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564B54-AEC5-4C0F-ABD2-06749F812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FBDC71-22F0-4CAE-8F5E-0A76B0A2E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FBADFD-EC7A-43D8-B133-A8E8CEF4E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09526E-1CBE-4A44-963D-EB8E8B05E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F4B18D-1537-4057-BBA3-D34F97552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0959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7331C5-395B-448F-B0B9-11B768CB4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2FD974-454D-4E76-AE7D-79136B415B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6941FD8-1E9A-4C5D-BE1E-3DCCFAC24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A73D1B-B60D-47F3-816F-4408898CB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67C281-016C-4E6C-875F-5AB356A19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537917C-2F90-454D-8D4A-545BC6328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3505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6E7AFB-944D-4BB8-B12C-B0B38AAA8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6D171B-4618-491B-A94F-C9CC0B7D8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EF53682-CCA0-48BD-A9DC-000169BB2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15C7BD1-25FD-424A-8B6B-A2C15DD27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8063F70-B75F-48CC-8B16-3705C1F78B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D54FF7F-6886-4E51-B1E1-C76C0A1E9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F4F3129-E6FF-4572-8A40-BD1826AB9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2AE90E5-316B-4D98-A292-D1C5F502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48001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28F2AF-8CA3-4AB4-ABB3-F5F8F6349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2D69AAF-AD70-4E83-B2E2-90C5F17A6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522F0AC-BA6A-4511-9010-C2229322D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597383B-1A28-45BF-95C4-10D229D59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799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E93BE63-2505-4EF5-AA71-7CDA7577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05580FC-C8FF-4B8F-BD28-E98CA8F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4006B4-558D-46CC-B698-FDB23633B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79564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AB6C17-6D2A-4438-90AA-238E0AE3F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796141-82D4-4DB8-AC95-A0F0BA3EE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4AF0C9C-05DA-4283-A3EA-8340C34E8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3245EAD-4BAB-4EA3-8C29-9FFC2174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488636-09F2-4806-A5FF-B79F5AE9E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690EA1-0AB6-42D8-A7EA-1153F521F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9977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878216-9073-4EB7-BF75-E2EB133C2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F20C4BA-9738-4AE4-B1D3-DA1CACE624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4C28DEB-FC8B-4684-8042-7FE62A25E1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9E8D7D-2DA8-4BE8-9CEF-E0D98535A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802AC05-7B42-493F-A0C4-ED66C122E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D7FC32-A2FC-40C3-96D2-544FAD710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29900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BFD620E-05B2-4005-8FE1-34DDB0923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F211A21-2E22-4DBE-A679-EC73FDF99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718302-188F-4D31-9D6A-36BEABFD1A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B0478-EFD5-4639-AB72-F036A87F5FBD}" type="datetimeFigureOut">
              <a:rPr lang="de-CH" smtClean="0"/>
              <a:t>15.12.2017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984EFF-7390-4F7C-8DD1-6CCE82E20D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240E87-6F2A-4EE9-85C9-950540F84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55467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71A190-0AA3-4961-A645-FE2D7E31B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B737C72-7E55-4ACA-A8FC-D7D204A8C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D7BC2519-4AA1-4CC8-A3CF-75473F79C562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NO MORE ANYMOOR</a:t>
            </a:r>
          </a:p>
        </p:txBody>
      </p:sp>
    </p:spTree>
    <p:extLst>
      <p:ext uri="{BB962C8B-B14F-4D97-AF65-F5344CB8AC3E}">
        <p14:creationId xmlns:p14="http://schemas.microsoft.com/office/powerpoint/2010/main" val="350043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13B12332-13D4-4BF8-BD05-069EA9549E83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181BE2-E06A-45AB-A339-0591E53F4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28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de-CH" dirty="0"/>
              <a:t>Was macht unser Spiel zu unserem Spiel?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Kooperativ, man spielt zusammen, Multiplayer</a:t>
            </a:r>
            <a:br>
              <a:rPr lang="de-CH" dirty="0"/>
            </a:b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D1F5AC-C803-4CAB-A689-0F17203C0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4197246"/>
            <a:ext cx="6858000" cy="685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B67D4F66-9F97-45EE-BF80-23229E9B1F1B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Unique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Selling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Points</a:t>
            </a:r>
          </a:p>
        </p:txBody>
      </p:sp>
    </p:spTree>
    <p:extLst>
      <p:ext uri="{BB962C8B-B14F-4D97-AF65-F5344CB8AC3E}">
        <p14:creationId xmlns:p14="http://schemas.microsoft.com/office/powerpoint/2010/main" val="651153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2DCAAE54-7AF8-47F0-88AE-062A56A769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9487" y="1444281"/>
            <a:ext cx="4351338" cy="4351338"/>
          </a:xfr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3FC1AD36-1A92-4482-95A3-78FBE9A30CD8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08E2CD22-8BC1-4247-A99A-6CA005E19FFF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Wichtige Spielobjekte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62E54C4-DEA1-400F-B5A3-AD019D97E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010" y="1975307"/>
            <a:ext cx="4123189" cy="412318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7DFF3B8-71C5-413A-A89A-636637EA3A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918" y="-934596"/>
            <a:ext cx="5264092" cy="5264092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620376A3-41F8-4E6A-A603-69A539F8F6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391" y="2165733"/>
            <a:ext cx="6834157" cy="4293578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F3F54A37-B4EC-48F6-89BC-CF3E85143F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18" y="4128644"/>
            <a:ext cx="2729356" cy="272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99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96C6C4-63B2-4110-8728-E8A877D90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CH" dirty="0"/>
              <a:t>Wie steuert man das Spiel?</a:t>
            </a:r>
          </a:p>
          <a:p>
            <a:pPr marL="0" indent="0">
              <a:buNone/>
            </a:pPr>
            <a:r>
              <a:rPr lang="de-CH" dirty="0"/>
              <a:t>	WAD und Pfeiltasten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Sonst keine Erklärung. Baby auf Startscreen, und ingame spielt man dann die zwei Eltern. </a:t>
            </a:r>
            <a:br>
              <a:rPr lang="de-CH" dirty="0"/>
            </a:br>
            <a:r>
              <a:rPr lang="de-CH" dirty="0"/>
              <a:t>Es geht nur in eine Richtung = selbsterklärend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«Superkräfte»</a:t>
            </a:r>
            <a:br>
              <a:rPr lang="de-CH" dirty="0"/>
            </a:br>
            <a:r>
              <a:rPr lang="de-CH" dirty="0"/>
              <a:t>	Die Frau kann sich klein machen</a:t>
            </a:r>
          </a:p>
          <a:p>
            <a:pPr marL="0" indent="0">
              <a:buNone/>
            </a:pPr>
            <a:r>
              <a:rPr lang="de-CH" dirty="0"/>
              <a:t>	Der Mann kann einen Double-Jump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8FADBB4-C3FB-4A50-829C-9C496C0D54FE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B0F21D68-3FEA-4DC4-9293-85EFFB0BC8EB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Spiel Mechaniken</a:t>
            </a:r>
          </a:p>
        </p:txBody>
      </p:sp>
    </p:spTree>
    <p:extLst>
      <p:ext uri="{BB962C8B-B14F-4D97-AF65-F5344CB8AC3E}">
        <p14:creationId xmlns:p14="http://schemas.microsoft.com/office/powerpoint/2010/main" val="2347748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2F2CBC1-A65C-4C3E-8D03-80279747E5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055"/>
          <a:stretch/>
        </p:blipFill>
        <p:spPr>
          <a:xfrm>
            <a:off x="6220256" y="1522910"/>
            <a:ext cx="5971744" cy="4351338"/>
          </a:xfr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487AEEAD-B94B-475F-9496-43CB7F52CB66}"/>
              </a:ext>
            </a:extLst>
          </p:cNvPr>
          <p:cNvSpPr/>
          <p:nvPr/>
        </p:nvSpPr>
        <p:spPr>
          <a:xfrm>
            <a:off x="0" y="-40821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F4B42EBD-CDC8-46A4-8ED8-D298C06EF2D4}"/>
              </a:ext>
            </a:extLst>
          </p:cNvPr>
          <p:cNvSpPr txBox="1">
            <a:spLocks/>
          </p:cNvSpPr>
          <p:nvPr/>
        </p:nvSpPr>
        <p:spPr>
          <a:xfrm>
            <a:off x="1524000" y="467163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Organisation (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SourceTree,Trello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)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987856D-F97D-4B0A-8DF3-69AC65B057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94" y="2968527"/>
            <a:ext cx="6982886" cy="388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685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9287B5D-D54B-402E-85A8-9B447AE00A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833" y="1560667"/>
            <a:ext cx="8537457" cy="5232636"/>
          </a:xfr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F84D90F7-F24E-4098-9843-00658D6D1D42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9FF7853-B92B-4BE4-9152-2D295C0032CC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Ingame Screens</a:t>
            </a:r>
          </a:p>
        </p:txBody>
      </p:sp>
    </p:spTree>
    <p:extLst>
      <p:ext uri="{BB962C8B-B14F-4D97-AF65-F5344CB8AC3E}">
        <p14:creationId xmlns:p14="http://schemas.microsoft.com/office/powerpoint/2010/main" val="15142729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D149AC5F-4875-4290-BF7A-C57FE21BC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1529857"/>
            <a:ext cx="8693791" cy="534633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F84D90F7-F24E-4098-9843-00658D6D1D42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9FF7853-B92B-4BE4-9152-2D295C0032CC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Ingame Screens</a:t>
            </a:r>
          </a:p>
        </p:txBody>
      </p:sp>
    </p:spTree>
    <p:extLst>
      <p:ext uri="{BB962C8B-B14F-4D97-AF65-F5344CB8AC3E}">
        <p14:creationId xmlns:p14="http://schemas.microsoft.com/office/powerpoint/2010/main" val="682773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7A31BD-3F6C-41CA-8935-F27C09611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45CD8C44-4874-42E9-BF52-91929484B1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944" y="1789191"/>
            <a:ext cx="7735712" cy="4351338"/>
          </a:xfr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4A9FA4F5-3D9F-4AD3-87AD-60E90C50FAB7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3158D1FB-89FD-457F-A571-67CF1E6FA632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UI-Elemente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279E706-DEE8-44EE-AE89-8A7F6010ED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1703" y="175302"/>
            <a:ext cx="3260953" cy="107346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239C8CC-60BC-4808-9C52-3E4CB36782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122" y="4376284"/>
            <a:ext cx="4163576" cy="174346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A163F8E-BE2D-4FEA-B7C6-18DC9B48C7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44" y="3706294"/>
            <a:ext cx="2129033" cy="87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650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7C849E05-EF7C-4F39-B6A8-46B5C4E23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918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276DE6-EFCC-4B75-9B75-3CA6748D4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Was ging schief, was haben wir gelernt: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>
                <a:solidFill>
                  <a:srgbClr val="FF0000"/>
                </a:solidFill>
              </a:rPr>
              <a:t>:Logik: </a:t>
            </a:r>
            <a:r>
              <a:rPr lang="de-CH" dirty="0"/>
              <a:t>Animationen, Kamera, Aufbau der </a:t>
            </a:r>
            <a:r>
              <a:rPr lang="de-CH" dirty="0" err="1"/>
              <a:t>Blueprints</a:t>
            </a:r>
            <a:r>
              <a:rPr lang="de-CH" dirty="0"/>
              <a:t>, Sound</a:t>
            </a:r>
            <a:endParaRPr lang="de-CH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>
                <a:solidFill>
                  <a:srgbClr val="FF0000"/>
                </a:solidFill>
              </a:rPr>
              <a:t>:Animation: </a:t>
            </a:r>
            <a:r>
              <a:rPr lang="de-CH" dirty="0"/>
              <a:t>Lauf-Animation, Ordner-Ordnung, Funktionen erst am Ende gelernt. Speichern!!!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>
                <a:solidFill>
                  <a:srgbClr val="FF0000"/>
                </a:solidFill>
              </a:rPr>
              <a:t>:Leveldesign: </a:t>
            </a:r>
            <a:r>
              <a:rPr lang="de-CH" dirty="0"/>
              <a:t>transparente Assets, Ground-</a:t>
            </a:r>
            <a:r>
              <a:rPr lang="de-CH" dirty="0" err="1"/>
              <a:t>Texture</a:t>
            </a:r>
            <a:r>
              <a:rPr lang="de-CH" dirty="0"/>
              <a:t>, Umgang mit Engine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32EAF65-A976-4799-9CD2-ADDE6ED7CBF6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AB0D669-83D2-4773-9CAC-9C814CC1740D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The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floor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is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85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6A7F7D-1B28-49BF-90E1-F37616AD6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Wer hat was gemacht: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Yannick: Logik</a:t>
            </a:r>
          </a:p>
          <a:p>
            <a:pPr marL="0" indent="0">
              <a:buNone/>
            </a:pPr>
            <a:r>
              <a:rPr lang="de-CH" dirty="0"/>
              <a:t>Raphael: Leveldesign, Background/Assets, Sound</a:t>
            </a:r>
          </a:p>
          <a:p>
            <a:pPr marL="0" indent="0">
              <a:buNone/>
            </a:pPr>
            <a:r>
              <a:rPr lang="de-CH" dirty="0"/>
              <a:t>Seline: Charakterdesign, Animation, Sound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F3C4CA-C60D-4305-818B-7908E2D6F01B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75238871-6D2D-4CF4-AABE-FF7C9B07F32B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Credits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674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71A190-0AA3-4961-A645-FE2D7E31B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B737C72-7E55-4ACA-A8FC-D7D204A8C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4083DE8F-E274-4171-8644-C16004E4EC52}"/>
              </a:ext>
            </a:extLst>
          </p:cNvPr>
          <p:cNvSpPr txBox="1">
            <a:spLocks/>
          </p:cNvSpPr>
          <p:nvPr/>
        </p:nvSpPr>
        <p:spPr>
          <a:xfrm>
            <a:off x="534099" y="591872"/>
            <a:ext cx="5673754" cy="6337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 in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the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find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your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son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Lost Child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eating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Yannick der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Kannibal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Two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Parents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one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Baby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 gesucht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 allein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Zuhaus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Eltern allein Zuhause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Wenn Waisen vereisen (es war kalt im Moor)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Moor, Tag und Nacht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Babytausch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Bauer sucht Kind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Rick and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Moorty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(Die suche nach dem Kind)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Baby Total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Teeniemütter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im Moor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Ungeklärte Fälle (wo ist das Kind)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X-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Factor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(das Unfassbare (Kind))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eine SRF-Doku vom Moor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Eine unendliche Geschichte im Moor</a:t>
            </a: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05954F7-D844-4D4B-8E9D-8A1148CF79A9}"/>
              </a:ext>
            </a:extLst>
          </p:cNvPr>
          <p:cNvSpPr txBox="1">
            <a:spLocks/>
          </p:cNvSpPr>
          <p:nvPr/>
        </p:nvSpPr>
        <p:spPr>
          <a:xfrm>
            <a:off x="5943950" y="3170162"/>
            <a:ext cx="6782149" cy="4180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One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Moor time</a:t>
            </a: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No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Moor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anymore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The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more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,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the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Moor</a:t>
            </a: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Tomoorowland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No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Moorgen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Kinder, wird’s was geben.</a:t>
            </a:r>
          </a:p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Tom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Moorlost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Riddle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Voldemoor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</a:p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Moorgan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Freebaby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b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34292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EC34C7-0C22-43FB-A11B-871AC68F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8AC6670-9945-43DA-AC9D-616C42B29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0EDAFD6-415F-4D57-B671-409D781FE4CD}"/>
              </a:ext>
            </a:extLst>
          </p:cNvPr>
          <p:cNvSpPr txBox="1"/>
          <p:nvPr/>
        </p:nvSpPr>
        <p:spPr>
          <a:xfrm>
            <a:off x="1233182" y="3059668"/>
            <a:ext cx="4479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rgbClr val="FF0000"/>
                </a:solidFill>
              </a:rPr>
              <a:t>(Präsentation </a:t>
            </a:r>
            <a:r>
              <a:rPr lang="de-CH" dirty="0" err="1">
                <a:solidFill>
                  <a:srgbClr val="FF0000"/>
                </a:solidFill>
              </a:rPr>
              <a:t>over</a:t>
            </a:r>
            <a:r>
              <a:rPr lang="de-CH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2805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D8FFA3E1-3B81-4C90-80C4-244A1C40B31F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4345D66-3F1E-459A-AC3A-323DAEB19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0872"/>
            <a:ext cx="9144000" cy="865414"/>
          </a:xfrm>
        </p:spPr>
        <p:txBody>
          <a:bodyPr>
            <a:normAutofit fontScale="90000"/>
          </a:bodyPr>
          <a:lstStyle/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The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floor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is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DC91E4E-63F5-483E-9659-B39B71798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59428"/>
            <a:ext cx="9144000" cy="2939143"/>
          </a:xfrm>
        </p:spPr>
        <p:txBody>
          <a:bodyPr>
            <a:normAutofit/>
          </a:bodyPr>
          <a:lstStyle/>
          <a:p>
            <a:pPr algn="l"/>
            <a:r>
              <a:rPr lang="de-CH" dirty="0"/>
              <a:t>Zwei Eltern suchen ihr verlorenes Kind.</a:t>
            </a:r>
          </a:p>
          <a:p>
            <a:pPr algn="l"/>
            <a:endParaRPr lang="de-CH" dirty="0"/>
          </a:p>
          <a:p>
            <a:pPr algn="l"/>
            <a:r>
              <a:rPr lang="de-CH" dirty="0"/>
              <a:t>Ein Sturm, ein Gewitter, Geschrei, Dunkelheit und ein Blitz. Was ist passiert?</a:t>
            </a:r>
            <a:br>
              <a:rPr lang="de-CH" dirty="0"/>
            </a:br>
            <a:r>
              <a:rPr lang="de-CH" dirty="0"/>
              <a:t>Die Geschichte wird im Spiel nicht erklärt. Sie soll sich von selber ergeben, man soll sie sich selber ausdenken.</a:t>
            </a:r>
            <a:br>
              <a:rPr lang="de-CH" dirty="0"/>
            </a:br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B816DCA-59BB-4499-B824-739A6C5181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79"/>
          <a:stretch/>
        </p:blipFill>
        <p:spPr>
          <a:xfrm>
            <a:off x="2667000" y="4561114"/>
            <a:ext cx="6858000" cy="548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382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AD2D59-B232-48C0-88EE-952D7808A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729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dirty="0"/>
              <a:t>Grafisch, zurückgehalten, wenig Details</a:t>
            </a:r>
          </a:p>
          <a:p>
            <a:pPr marL="0" indent="0">
              <a:buNone/>
            </a:pPr>
            <a:br>
              <a:rPr lang="de-CH" dirty="0"/>
            </a:br>
            <a:r>
              <a:rPr lang="de-CH" dirty="0"/>
              <a:t>		wenig Details = mehr Raum für eigene Geschichten</a:t>
            </a:r>
            <a:br>
              <a:rPr lang="de-CH" dirty="0"/>
            </a:br>
            <a:r>
              <a:rPr lang="de-CH" dirty="0"/>
              <a:t>		keine Gesichter</a:t>
            </a:r>
          </a:p>
          <a:p>
            <a:pPr marL="0" indent="0">
              <a:buNone/>
            </a:pPr>
            <a:r>
              <a:rPr lang="de-CH" dirty="0"/>
              <a:t>		einfach gehalten = übersichtlich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08080FD-7E0D-45CE-9324-E67E6E84E56F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55E6CF84-5A13-45C6-8724-B97374336504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Artstyle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942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7C82644D-7715-4696-8D9E-DC65A72A41F9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D5B6718-57E0-447B-A7D9-9E4DA0E25E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7" b="48247"/>
          <a:stretch/>
        </p:blipFill>
        <p:spPr>
          <a:xfrm>
            <a:off x="-48835" y="1447801"/>
            <a:ext cx="3027718" cy="577287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B3237F5-C2EB-4FD8-9F3B-65EB981709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" t="-1038" r="69920" b="49286"/>
          <a:stretch/>
        </p:blipFill>
        <p:spPr>
          <a:xfrm>
            <a:off x="9285659" y="1447801"/>
            <a:ext cx="3135750" cy="5311092"/>
          </a:xfrm>
          <a:prstGeom prst="rect">
            <a:avLst/>
          </a:prstGeom>
        </p:spPr>
      </p:pic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5E44AC36-D7B3-42DD-80AE-D82E9046D4B2}"/>
              </a:ext>
            </a:extLst>
          </p:cNvPr>
          <p:cNvSpPr/>
          <p:nvPr/>
        </p:nvSpPr>
        <p:spPr>
          <a:xfrm>
            <a:off x="2535566" y="1762892"/>
            <a:ext cx="2390142" cy="4819407"/>
          </a:xfrm>
          <a:prstGeom prst="round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Gleichschenkliges Dreieck 7">
            <a:extLst>
              <a:ext uri="{FF2B5EF4-FFF2-40B4-BE49-F238E27FC236}">
                <a16:creationId xmlns:a16="http://schemas.microsoft.com/office/drawing/2014/main" id="{A5B2280B-001E-48AC-AB9F-5E29E1822583}"/>
              </a:ext>
            </a:extLst>
          </p:cNvPr>
          <p:cNvSpPr/>
          <p:nvPr/>
        </p:nvSpPr>
        <p:spPr>
          <a:xfrm>
            <a:off x="7032172" y="1673467"/>
            <a:ext cx="3010336" cy="4819407"/>
          </a:xfrm>
          <a:prstGeom prst="triangle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50E250A8-1C90-4A49-80F6-226FB9F7D80A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Charaktere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74DCFA1D-10FD-4443-B37D-0B6DA171A67E}"/>
              </a:ext>
            </a:extLst>
          </p:cNvPr>
          <p:cNvSpPr txBox="1">
            <a:spLocks/>
          </p:cNvSpPr>
          <p:nvPr/>
        </p:nvSpPr>
        <p:spPr>
          <a:xfrm>
            <a:off x="4925708" y="2567084"/>
            <a:ext cx="2413126" cy="2124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sz="2600" dirty="0"/>
              <a:t>Viereck</a:t>
            </a:r>
            <a:br>
              <a:rPr lang="de-CH" sz="2600" dirty="0"/>
            </a:br>
            <a:r>
              <a:rPr lang="de-CH" sz="2600" dirty="0"/>
              <a:t>windig</a:t>
            </a:r>
            <a:br>
              <a:rPr lang="de-CH" sz="2600" dirty="0"/>
            </a:br>
            <a:r>
              <a:rPr lang="de-CH" sz="2600" dirty="0"/>
              <a:t>schnell</a:t>
            </a:r>
            <a:br>
              <a:rPr lang="de-CH" sz="2600" dirty="0"/>
            </a:br>
            <a:r>
              <a:rPr lang="de-CH" sz="2600" dirty="0"/>
              <a:t>rot</a:t>
            </a:r>
            <a:br>
              <a:rPr lang="de-CH" sz="2600" dirty="0"/>
            </a:br>
            <a:r>
              <a:rPr lang="de-CH" sz="2600" dirty="0"/>
              <a:t>warm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25DAB88-67B3-4EE4-BEDC-7F85FEE27F2B}"/>
              </a:ext>
            </a:extLst>
          </p:cNvPr>
          <p:cNvSpPr txBox="1">
            <a:spLocks/>
          </p:cNvSpPr>
          <p:nvPr/>
        </p:nvSpPr>
        <p:spPr>
          <a:xfrm>
            <a:off x="6878387" y="2584895"/>
            <a:ext cx="2080553" cy="2332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sz="2600" dirty="0"/>
              <a:t>Dreieck</a:t>
            </a:r>
            <a:br>
              <a:rPr lang="de-CH" sz="2600" dirty="0"/>
            </a:br>
            <a:r>
              <a:rPr lang="de-CH" sz="2600" dirty="0"/>
              <a:t>geerdet</a:t>
            </a:r>
            <a:br>
              <a:rPr lang="de-CH" sz="2600" dirty="0"/>
            </a:br>
            <a:r>
              <a:rPr lang="de-CH" sz="2600" dirty="0"/>
              <a:t>ruhig</a:t>
            </a:r>
            <a:br>
              <a:rPr lang="de-CH" sz="2600" dirty="0"/>
            </a:br>
            <a:r>
              <a:rPr lang="de-CH" sz="2600" dirty="0"/>
              <a:t>blau</a:t>
            </a:r>
            <a:br>
              <a:rPr lang="de-CH" sz="2600" dirty="0"/>
            </a:br>
            <a:r>
              <a:rPr lang="de-CH" sz="2600" dirty="0"/>
              <a:t>kühl</a:t>
            </a:r>
          </a:p>
        </p:txBody>
      </p:sp>
    </p:spTree>
    <p:extLst>
      <p:ext uri="{BB962C8B-B14F-4D97-AF65-F5344CB8AC3E}">
        <p14:creationId xmlns:p14="http://schemas.microsoft.com/office/powerpoint/2010/main" val="4133885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5DC4F2E6-43E0-4EF8-AFF8-E12A4D8D25D4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5C1D014-1BCF-4A1D-B190-0A48717BD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214" y="1514211"/>
            <a:ext cx="9220200" cy="5186363"/>
          </a:xfrm>
          <a:prstGeom prst="rect">
            <a:avLst/>
          </a:prstGeom>
        </p:spPr>
      </p:pic>
      <p:pic>
        <p:nvPicPr>
          <p:cNvPr id="5" name="2017-12-13 12-47">
            <a:hlinkClick r:id="" action="ppaction://media"/>
            <a:extLst>
              <a:ext uri="{FF2B5EF4-FFF2-40B4-BE49-F238E27FC236}">
                <a16:creationId xmlns:a16="http://schemas.microsoft.com/office/drawing/2014/main" id="{E924B767-F0CF-47A8-9DFA-6B5A1394D5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41855" y="531017"/>
            <a:ext cx="487363" cy="487363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502A0E4D-28D0-41ED-BE25-81F6338AFC49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Sound</a:t>
            </a:r>
          </a:p>
        </p:txBody>
      </p:sp>
    </p:spTree>
    <p:extLst>
      <p:ext uri="{BB962C8B-B14F-4D97-AF65-F5344CB8AC3E}">
        <p14:creationId xmlns:p14="http://schemas.microsoft.com/office/powerpoint/2010/main" val="1288943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8519791-FF0B-43C9-A6AD-B1B01F6A9B4D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5BB3244-A393-44BD-A2C1-E525C683D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24" b="1"/>
          <a:stretch/>
        </p:blipFill>
        <p:spPr>
          <a:xfrm>
            <a:off x="4428580" y="1638298"/>
            <a:ext cx="7763420" cy="422910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93CF5F6-CD3C-4AD2-B900-5D6A3EC2F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9184"/>
            <a:ext cx="4245429" cy="4245429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388DBEEF-6A0B-4E7B-85E2-A3C78FB740C7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Hintergrund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527D2F5-7469-4BB9-9E41-52A32B6B9F7E}"/>
              </a:ext>
            </a:extLst>
          </p:cNvPr>
          <p:cNvSpPr/>
          <p:nvPr/>
        </p:nvSpPr>
        <p:spPr>
          <a:xfrm>
            <a:off x="4245429" y="1649184"/>
            <a:ext cx="183151" cy="421821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62967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F2E6E2EC-F963-4714-A45F-8EBEF7761E8B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98C7EB-E01C-479B-907D-7A7595CB3E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"/>
          <a:stretch/>
        </p:blipFill>
        <p:spPr>
          <a:xfrm>
            <a:off x="490282" y="1571087"/>
            <a:ext cx="2761400" cy="507738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98D3117-DA72-43AE-8494-8E71C1EA7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934" y="1671756"/>
            <a:ext cx="5324580" cy="3514488"/>
          </a:xfrm>
          <a:prstGeom prst="rect">
            <a:avLst/>
          </a:prstGeom>
        </p:spPr>
      </p:pic>
      <p:sp>
        <p:nvSpPr>
          <p:cNvPr id="13" name="Titel 1">
            <a:extLst>
              <a:ext uri="{FF2B5EF4-FFF2-40B4-BE49-F238E27FC236}">
                <a16:creationId xmlns:a16="http://schemas.microsoft.com/office/drawing/2014/main" id="{B3A9D1BA-CC9C-48AB-A8BE-08C7379CDEA3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Elemente</a:t>
            </a:r>
          </a:p>
        </p:txBody>
      </p:sp>
    </p:spTree>
    <p:extLst>
      <p:ext uri="{BB962C8B-B14F-4D97-AF65-F5344CB8AC3E}">
        <p14:creationId xmlns:p14="http://schemas.microsoft.com/office/powerpoint/2010/main" val="1710117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19">
            <a:extLst>
              <a:ext uri="{FF2B5EF4-FFF2-40B4-BE49-F238E27FC236}">
                <a16:creationId xmlns:a16="http://schemas.microsoft.com/office/drawing/2014/main" id="{7DD5470E-AC9B-441B-A03E-94DEA6B78207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283EF881-EF65-4054-8231-C2A3922D0204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Skizzen/Entwürfe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A10AECE8-5A0C-4471-A724-E824C49D29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39" t="16270" r="31854" b="20237"/>
          <a:stretch/>
        </p:blipFill>
        <p:spPr>
          <a:xfrm rot="5400000">
            <a:off x="366714" y="1957433"/>
            <a:ext cx="4463226" cy="4295688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07BEBE38-133A-40EE-A77E-0A14DDD1D4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7" t="12280" r="10764" b="6911"/>
          <a:stretch/>
        </p:blipFill>
        <p:spPr>
          <a:xfrm>
            <a:off x="4963885" y="1873663"/>
            <a:ext cx="6972532" cy="4454501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51EF34E9-592B-4C46-9406-B8254612B4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23300" y="1747158"/>
            <a:ext cx="4089400" cy="702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37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</Words>
  <Application>Microsoft Office PowerPoint</Application>
  <PresentationFormat>Breitbild</PresentationFormat>
  <Paragraphs>71</Paragraphs>
  <Slides>20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Agency FB</vt:lpstr>
      <vt:lpstr>Arial</vt:lpstr>
      <vt:lpstr>Calibri</vt:lpstr>
      <vt:lpstr>Calibri Light</vt:lpstr>
      <vt:lpstr>Office</vt:lpstr>
      <vt:lpstr>PowerPoint-Präsentation</vt:lpstr>
      <vt:lpstr>PowerPoint-Präsentation</vt:lpstr>
      <vt:lpstr>The floor is moor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floor is moor</dc:title>
  <dc:creator>Schwab Seline DK.BA_DI.1701</dc:creator>
  <cp:lastModifiedBy>Schwab Seline DK.BA_DI.1701</cp:lastModifiedBy>
  <cp:revision>27</cp:revision>
  <dcterms:created xsi:type="dcterms:W3CDTF">2017-12-14T13:57:25Z</dcterms:created>
  <dcterms:modified xsi:type="dcterms:W3CDTF">2017-12-15T13:24:34Z</dcterms:modified>
</cp:coreProperties>
</file>

<file path=docProps/thumbnail.jpeg>
</file>